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217AF36-7840-4A1E-AFA6-3DBC475922B9}" type="datetimeFigureOut">
              <a:rPr lang="ru-RU" smtClean="0"/>
              <a:t>06.11.2024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76E353C0-D87D-405D-AFCE-53A960F554C2}"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19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17AF36-7840-4A1E-AFA6-3DBC475922B9}" type="datetimeFigureOut">
              <a:rPr lang="ru-RU" smtClean="0"/>
              <a:t>06.11.2024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E353C0-D87D-405D-AFCE-53A960F554C2}" type="slidenum">
              <a:rPr lang="ru-RU" smtClean="0"/>
              <a:t>‹#›</a:t>
            </a:fld>
            <a:endParaRPr lang="ru-RU"/>
          </a:p>
        </p:txBody>
      </p:sp>
    </p:spTree>
    <p:extLst>
      <p:ext uri="{BB962C8B-B14F-4D97-AF65-F5344CB8AC3E}">
        <p14:creationId xmlns:p14="http://schemas.microsoft.com/office/powerpoint/2010/main" val="290788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17AF36-7840-4A1E-AFA6-3DBC475922B9}"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53C0-D87D-405D-AFCE-53A960F554C2}"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428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17AF36-7840-4A1E-AFA6-3DBC475922B9}"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53C0-D87D-405D-AFCE-53A960F554C2}"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644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17AF36-7840-4A1E-AFA6-3DBC475922B9}"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53C0-D87D-405D-AFCE-53A960F554C2}" type="slidenum">
              <a:rPr lang="ru-RU" smtClean="0"/>
              <a:t>‹#›</a:t>
            </a:fld>
            <a:endParaRPr lang="ru-RU"/>
          </a:p>
        </p:txBody>
      </p:sp>
    </p:spTree>
    <p:extLst>
      <p:ext uri="{BB962C8B-B14F-4D97-AF65-F5344CB8AC3E}">
        <p14:creationId xmlns:p14="http://schemas.microsoft.com/office/powerpoint/2010/main" val="398826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17AF36-7840-4A1E-AFA6-3DBC475922B9}"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53C0-D87D-405D-AFCE-53A960F554C2}"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793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17AF36-7840-4A1E-AFA6-3DBC475922B9}"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53C0-D87D-405D-AFCE-53A960F554C2}"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045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17AF36-7840-4A1E-AFA6-3DBC475922B9}"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53C0-D87D-405D-AFCE-53A960F554C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43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17AF36-7840-4A1E-AFA6-3DBC475922B9}"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53C0-D87D-405D-AFCE-53A960F554C2}"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04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17AF36-7840-4A1E-AFA6-3DBC475922B9}"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53C0-D87D-405D-AFCE-53A960F554C2}" type="slidenum">
              <a:rPr lang="ru-RU" smtClean="0"/>
              <a:t>‹#›</a:t>
            </a:fld>
            <a:endParaRPr lang="ru-RU"/>
          </a:p>
        </p:txBody>
      </p:sp>
    </p:spTree>
    <p:extLst>
      <p:ext uri="{BB962C8B-B14F-4D97-AF65-F5344CB8AC3E}">
        <p14:creationId xmlns:p14="http://schemas.microsoft.com/office/powerpoint/2010/main" val="293129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17AF36-7840-4A1E-AFA6-3DBC475922B9}"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53C0-D87D-405D-AFCE-53A960F554C2}"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19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217AF36-7840-4A1E-AFA6-3DBC475922B9}" type="datetimeFigureOut">
              <a:rPr lang="ru-RU" smtClean="0"/>
              <a:t>06.11.2024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E353C0-D87D-405D-AFCE-53A960F554C2}" type="slidenum">
              <a:rPr lang="ru-RU" smtClean="0"/>
              <a:t>‹#›</a:t>
            </a:fld>
            <a:endParaRPr lang="ru-RU"/>
          </a:p>
        </p:txBody>
      </p:sp>
    </p:spTree>
    <p:extLst>
      <p:ext uri="{BB962C8B-B14F-4D97-AF65-F5344CB8AC3E}">
        <p14:creationId xmlns:p14="http://schemas.microsoft.com/office/powerpoint/2010/main" val="322953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217AF36-7840-4A1E-AFA6-3DBC475922B9}" type="datetimeFigureOut">
              <a:rPr lang="ru-RU" smtClean="0"/>
              <a:t>06.11.2024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6E353C0-D87D-405D-AFCE-53A960F554C2}"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83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217AF36-7840-4A1E-AFA6-3DBC475922B9}" type="datetimeFigureOut">
              <a:rPr lang="ru-RU" smtClean="0"/>
              <a:t>06.11.2024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6E353C0-D87D-405D-AFCE-53A960F554C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45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7AF36-7840-4A1E-AFA6-3DBC475922B9}" type="datetimeFigureOut">
              <a:rPr lang="ru-RU" smtClean="0"/>
              <a:t>06.11.2024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6E353C0-D87D-405D-AFCE-53A960F554C2}" type="slidenum">
              <a:rPr lang="ru-RU" smtClean="0"/>
              <a:t>‹#›</a:t>
            </a:fld>
            <a:endParaRPr lang="ru-RU"/>
          </a:p>
        </p:txBody>
      </p:sp>
    </p:spTree>
    <p:extLst>
      <p:ext uri="{BB962C8B-B14F-4D97-AF65-F5344CB8AC3E}">
        <p14:creationId xmlns:p14="http://schemas.microsoft.com/office/powerpoint/2010/main" val="82524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17AF36-7840-4A1E-AFA6-3DBC475922B9}" type="datetimeFigureOut">
              <a:rPr lang="ru-RU" smtClean="0"/>
              <a:t>06.11.2024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E353C0-D87D-405D-AFCE-53A960F554C2}"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58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17AF36-7840-4A1E-AFA6-3DBC475922B9}" type="datetimeFigureOut">
              <a:rPr lang="ru-RU" smtClean="0"/>
              <a:t>06.11.2024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E353C0-D87D-405D-AFCE-53A960F554C2}" type="slidenum">
              <a:rPr lang="ru-RU" smtClean="0"/>
              <a:t>‹#›</a:t>
            </a:fld>
            <a:endParaRPr lang="ru-RU"/>
          </a:p>
        </p:txBody>
      </p:sp>
    </p:spTree>
    <p:extLst>
      <p:ext uri="{BB962C8B-B14F-4D97-AF65-F5344CB8AC3E}">
        <p14:creationId xmlns:p14="http://schemas.microsoft.com/office/powerpoint/2010/main" val="362393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17AF36-7840-4A1E-AFA6-3DBC475922B9}" type="datetimeFigureOut">
              <a:rPr lang="ru-RU" smtClean="0"/>
              <a:t>06.11.2024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E353C0-D87D-405D-AFCE-53A960F554C2}" type="slidenum">
              <a:rPr lang="ru-RU" smtClean="0"/>
              <a:t>‹#›</a:t>
            </a:fld>
            <a:endParaRPr lang="ru-RU"/>
          </a:p>
        </p:txBody>
      </p:sp>
    </p:spTree>
    <p:extLst>
      <p:ext uri="{BB962C8B-B14F-4D97-AF65-F5344CB8AC3E}">
        <p14:creationId xmlns:p14="http://schemas.microsoft.com/office/powerpoint/2010/main" val="149702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871131"/>
            <a:ext cx="6815669" cy="1193345"/>
          </a:xfrm>
        </p:spPr>
        <p:txBody>
          <a:bodyPr/>
          <a:lstStyle/>
          <a:p>
            <a:r>
              <a:rPr lang="kk-KZ" sz="4400" b="1" i="1" dirty="0" smtClean="0">
                <a:solidFill>
                  <a:srgbClr val="7030A0"/>
                </a:solidFill>
              </a:rPr>
              <a:t>Жеткіншектерге жаднама</a:t>
            </a:r>
            <a:endParaRPr lang="ru-RU" sz="4400" b="1" i="1" dirty="0">
              <a:solidFill>
                <a:srgbClr val="7030A0"/>
              </a:solidFill>
            </a:endParaRPr>
          </a:p>
        </p:txBody>
      </p:sp>
      <p:sp>
        <p:nvSpPr>
          <p:cNvPr id="3" name="Подзаголовок 2"/>
          <p:cNvSpPr>
            <a:spLocks noGrp="1"/>
          </p:cNvSpPr>
          <p:nvPr>
            <p:ph type="subTitle" idx="1"/>
          </p:nvPr>
        </p:nvSpPr>
        <p:spPr/>
        <p:txBody>
          <a:bodyPr>
            <a:normAutofit fontScale="92500"/>
          </a:bodyPr>
          <a:lstStyle/>
          <a:p>
            <a:r>
              <a:rPr lang="kk-KZ" b="1" i="1" dirty="0" smtClean="0">
                <a:solidFill>
                  <a:srgbClr val="7030A0"/>
                </a:solidFill>
                <a:latin typeface="+mj-lt"/>
              </a:rPr>
              <a:t>Қ.Әбдіғұлов атындағы №34 орта мектеп-гимназия КММ</a:t>
            </a:r>
          </a:p>
          <a:p>
            <a:r>
              <a:rPr lang="kk-KZ" b="1" i="1" dirty="0" smtClean="0">
                <a:solidFill>
                  <a:srgbClr val="7030A0"/>
                </a:solidFill>
                <a:latin typeface="+mj-lt"/>
              </a:rPr>
              <a:t>педагог-психологы</a:t>
            </a:r>
          </a:p>
          <a:p>
            <a:r>
              <a:rPr lang="kk-KZ" b="1" i="1" dirty="0" smtClean="0">
                <a:solidFill>
                  <a:srgbClr val="7030A0"/>
                </a:solidFill>
                <a:latin typeface="+mj-lt"/>
              </a:rPr>
              <a:t>Танагузова Улбосын Аутжановна</a:t>
            </a:r>
            <a:endParaRPr lang="ru-RU" b="1" i="1" dirty="0">
              <a:solidFill>
                <a:srgbClr val="7030A0"/>
              </a:solidFill>
              <a:latin typeface="+mj-lt"/>
            </a:endParaRPr>
          </a:p>
        </p:txBody>
      </p:sp>
    </p:spTree>
    <p:extLst>
      <p:ext uri="{BB962C8B-B14F-4D97-AF65-F5344CB8AC3E}">
        <p14:creationId xmlns:p14="http://schemas.microsoft.com/office/powerpoint/2010/main" val="3802195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2174788"/>
            <a:ext cx="9601196" cy="1993557"/>
          </a:xfrm>
        </p:spPr>
        <p:txBody>
          <a:bodyPr>
            <a:noAutofit/>
          </a:bodyPr>
          <a:lstStyle/>
          <a:p>
            <a:r>
              <a:rPr lang="ru-RU" sz="2800" b="1" i="1" dirty="0" err="1">
                <a:solidFill>
                  <a:srgbClr val="7030A0"/>
                </a:solidFill>
                <a:latin typeface="Calibri" panose="020F0502020204030204" pitchFamily="34" charset="0"/>
                <a:cs typeface="Calibri" panose="020F0502020204030204" pitchFamily="34" charset="0"/>
              </a:rPr>
              <a:t>Егер</a:t>
            </a:r>
            <a:r>
              <a:rPr lang="ru-RU" sz="2800" b="1" i="1" dirty="0">
                <a:solidFill>
                  <a:srgbClr val="7030A0"/>
                </a:solidFill>
                <a:latin typeface="Calibri" panose="020F0502020204030204" pitchFamily="34" charset="0"/>
                <a:cs typeface="Calibri" panose="020F0502020204030204" pitchFamily="34" charset="0"/>
              </a:rPr>
              <a:t> де сен </a:t>
            </a:r>
            <a:r>
              <a:rPr lang="ru-RU" sz="2800" b="1" i="1" dirty="0" err="1">
                <a:solidFill>
                  <a:srgbClr val="7030A0"/>
                </a:solidFill>
                <a:latin typeface="Calibri" panose="020F0502020204030204" pitchFamily="34" charset="0"/>
                <a:cs typeface="Calibri" panose="020F0502020204030204" pitchFamily="34" charset="0"/>
              </a:rPr>
              <a:t>қандай</a:t>
            </a:r>
            <a:r>
              <a:rPr lang="ru-RU" sz="2800" b="1" i="1" dirty="0">
                <a:solidFill>
                  <a:srgbClr val="7030A0"/>
                </a:solidFill>
                <a:latin typeface="Calibri" panose="020F0502020204030204" pitchFamily="34" charset="0"/>
                <a:cs typeface="Calibri" panose="020F0502020204030204" pitchFamily="34" charset="0"/>
              </a:rPr>
              <a:t> да </a:t>
            </a:r>
            <a:r>
              <a:rPr lang="ru-RU" sz="2800" b="1" i="1" dirty="0" err="1">
                <a:solidFill>
                  <a:srgbClr val="7030A0"/>
                </a:solidFill>
                <a:latin typeface="Calibri" panose="020F0502020204030204" pitchFamily="34" charset="0"/>
                <a:cs typeface="Calibri" panose="020F0502020204030204" pitchFamily="34" charset="0"/>
              </a:rPr>
              <a:t>бір</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қиын</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жағдайға</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душар</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болсаң</a:t>
            </a:r>
            <a:r>
              <a:rPr lang="ru-RU" sz="2800" b="1" i="1" dirty="0" smtClean="0">
                <a:solidFill>
                  <a:srgbClr val="7030A0"/>
                </a:solidFill>
                <a:latin typeface="Calibri" panose="020F0502020204030204" pitchFamily="34" charset="0"/>
                <a:cs typeface="Calibri" panose="020F0502020204030204" pitchFamily="34" charset="0"/>
              </a:rPr>
              <a:t>, </a:t>
            </a:r>
            <a:r>
              <a:rPr lang="ru-RU" sz="2800" b="1" i="1" dirty="0" err="1" smtClean="0">
                <a:solidFill>
                  <a:srgbClr val="7030A0"/>
                </a:solidFill>
                <a:latin typeface="Calibri" panose="020F0502020204030204" pitchFamily="34" charset="0"/>
                <a:cs typeface="Calibri" panose="020F0502020204030204" pitchFamily="34" charset="0"/>
              </a:rPr>
              <a:t>есіңде</a:t>
            </a:r>
            <a:r>
              <a:rPr lang="ru-RU" sz="2800" b="1" i="1" dirty="0" smtClean="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болсын</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шешілмейтін</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жағдайлар</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болмайды</a:t>
            </a:r>
            <a:r>
              <a:rPr lang="ru-RU" sz="2800" b="1" i="1" dirty="0" smtClean="0">
                <a:solidFill>
                  <a:srgbClr val="7030A0"/>
                </a:solidFill>
                <a:latin typeface="Calibri" panose="020F0502020204030204" pitchFamily="34" charset="0"/>
                <a:cs typeface="Calibri" panose="020F0502020204030204" pitchFamily="34" charset="0"/>
              </a:rPr>
              <a:t>. </a:t>
            </a:r>
            <a:r>
              <a:rPr lang="ru-RU" sz="2800" b="1" i="1" dirty="0" err="1" smtClean="0">
                <a:solidFill>
                  <a:srgbClr val="7030A0"/>
                </a:solidFill>
                <a:latin typeface="Calibri" panose="020F0502020204030204" pitchFamily="34" charset="0"/>
                <a:cs typeface="Calibri" panose="020F0502020204030204" pitchFamily="34" charset="0"/>
              </a:rPr>
              <a:t>Шешілетін</a:t>
            </a:r>
            <a:r>
              <a:rPr lang="ru-RU" sz="2800" b="1" i="1" dirty="0" smtClean="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жолдар</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әрқашанда</a:t>
            </a:r>
            <a:r>
              <a:rPr lang="ru-RU" sz="2800" b="1" i="1" dirty="0">
                <a:solidFill>
                  <a:srgbClr val="7030A0"/>
                </a:solidFill>
                <a:latin typeface="Calibri" panose="020F0502020204030204" pitchFamily="34" charset="0"/>
                <a:cs typeface="Calibri" panose="020F0502020204030204" pitchFamily="34" charset="0"/>
              </a:rPr>
              <a:t> бар</a:t>
            </a:r>
            <a:r>
              <a:rPr lang="ru-RU" sz="2800" b="1" i="1" dirty="0" smtClean="0">
                <a:solidFill>
                  <a:srgbClr val="7030A0"/>
                </a:solidFill>
                <a:latin typeface="Calibri" panose="020F0502020204030204" pitchFamily="34" charset="0"/>
                <a:cs typeface="Calibri" panose="020F0502020204030204" pitchFamily="34" charset="0"/>
              </a:rPr>
              <a:t>, тек </a:t>
            </a:r>
            <a:r>
              <a:rPr lang="ru-RU" sz="2800" b="1" i="1" dirty="0" err="1">
                <a:solidFill>
                  <a:srgbClr val="7030A0"/>
                </a:solidFill>
                <a:latin typeface="Calibri" panose="020F0502020204030204" pitchFamily="34" charset="0"/>
                <a:cs typeface="Calibri" panose="020F0502020204030204" pitchFamily="34" charset="0"/>
              </a:rPr>
              <a:t>қана</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соны</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таба</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білу</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керек</a:t>
            </a:r>
            <a:r>
              <a:rPr lang="ru-RU" sz="2800" b="1" i="1" dirty="0" smtClean="0">
                <a:solidFill>
                  <a:srgbClr val="7030A0"/>
                </a:solidFill>
                <a:latin typeface="Calibri" panose="020F0502020204030204" pitchFamily="34" charset="0"/>
                <a:cs typeface="Calibri" panose="020F0502020204030204" pitchFamily="34" charset="0"/>
              </a:rPr>
              <a:t>. </a:t>
            </a:r>
            <a:r>
              <a:rPr lang="ru-RU" sz="2800" b="1" i="1" dirty="0" err="1" smtClean="0">
                <a:solidFill>
                  <a:srgbClr val="7030A0"/>
                </a:solidFill>
                <a:latin typeface="Calibri" panose="020F0502020204030204" pitchFamily="34" charset="0"/>
                <a:cs typeface="Calibri" panose="020F0502020204030204" pitchFamily="34" charset="0"/>
              </a:rPr>
              <a:t>Егер</a:t>
            </a:r>
            <a:r>
              <a:rPr lang="ru-RU" sz="2800" b="1" i="1" dirty="0" smtClean="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біздің</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ұсынып</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отырған</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кеңестерімізді</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пайдалансаң</a:t>
            </a:r>
            <a:r>
              <a:rPr lang="ru-RU" sz="2800" b="1" i="1" dirty="0" smtClean="0">
                <a:solidFill>
                  <a:srgbClr val="7030A0"/>
                </a:solidFill>
                <a:latin typeface="Calibri" panose="020F0502020204030204" pitchFamily="34" charset="0"/>
                <a:cs typeface="Calibri" panose="020F0502020204030204" pitchFamily="34" charset="0"/>
              </a:rPr>
              <a:t>, сен </a:t>
            </a:r>
            <a:r>
              <a:rPr lang="ru-RU" sz="2800" b="1" i="1" dirty="0" err="1">
                <a:solidFill>
                  <a:srgbClr val="7030A0"/>
                </a:solidFill>
                <a:latin typeface="Calibri" panose="020F0502020204030204" pitchFamily="34" charset="0"/>
                <a:cs typeface="Calibri" panose="020F0502020204030204" pitchFamily="34" charset="0"/>
              </a:rPr>
              <a:t>ол</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қиын</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жағдайдан,өзің</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қиналмай</a:t>
            </a:r>
            <a:r>
              <a:rPr lang="ru-RU" sz="2800" b="1" i="1" dirty="0">
                <a:solidFill>
                  <a:srgbClr val="7030A0"/>
                </a:solidFill>
                <a:latin typeface="Calibri" panose="020F0502020204030204" pitchFamily="34" charset="0"/>
                <a:cs typeface="Calibri" panose="020F0502020204030204" pitchFamily="34" charset="0"/>
              </a:rPr>
              <a:t> </a:t>
            </a:r>
            <a:r>
              <a:rPr lang="ru-RU" sz="2800" b="1" i="1" dirty="0" err="1">
                <a:solidFill>
                  <a:srgbClr val="7030A0"/>
                </a:solidFill>
                <a:latin typeface="Calibri" panose="020F0502020204030204" pitchFamily="34" charset="0"/>
                <a:cs typeface="Calibri" panose="020F0502020204030204" pitchFamily="34" charset="0"/>
              </a:rPr>
              <a:t>шығасың</a:t>
            </a:r>
            <a:r>
              <a:rPr lang="ru-RU" sz="2800" b="1" i="1" dirty="0">
                <a:solidFill>
                  <a:srgbClr val="7030A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49490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383957"/>
            <a:ext cx="9601196" cy="996778"/>
          </a:xfrm>
        </p:spPr>
        <p:txBody>
          <a:bodyPr>
            <a:normAutofit fontScale="90000"/>
          </a:bodyPr>
          <a:lstStyle/>
          <a:p>
            <a:r>
              <a:rPr lang="ru-RU" b="1" i="1" dirty="0">
                <a:solidFill>
                  <a:srgbClr val="7030A0"/>
                </a:solidFill>
                <a:latin typeface="Caveat" panose="00000500000000000000" pitchFamily="2" charset="-52"/>
              </a:rPr>
              <a:t>1 </a:t>
            </a:r>
            <a:r>
              <a:rPr lang="ru-RU" b="1" i="1" dirty="0" err="1" smtClean="0">
                <a:solidFill>
                  <a:srgbClr val="7030A0"/>
                </a:solidFill>
                <a:latin typeface="Caveat" panose="00000500000000000000" pitchFamily="2" charset="-52"/>
              </a:rPr>
              <a:t>кеңес</a:t>
            </a:r>
            <a:r>
              <a:rPr lang="ru-RU" b="1" i="1" dirty="0" smtClean="0">
                <a:solidFill>
                  <a:srgbClr val="7030A0"/>
                </a:solidFill>
                <a:latin typeface="Caveat" panose="00000500000000000000" pitchFamily="2" charset="-52"/>
              </a:rPr>
              <a:t/>
            </a:r>
            <a:br>
              <a:rPr lang="ru-RU" b="1" i="1" dirty="0" smtClean="0">
                <a:solidFill>
                  <a:srgbClr val="7030A0"/>
                </a:solidFill>
                <a:latin typeface="Caveat" panose="00000500000000000000" pitchFamily="2" charset="-52"/>
              </a:rPr>
            </a:br>
            <a:r>
              <a:rPr lang="ru-RU" sz="3100" b="1" i="1" dirty="0" err="1">
                <a:solidFill>
                  <a:srgbClr val="7030A0"/>
                </a:solidFill>
                <a:latin typeface="Caveat" panose="00000500000000000000" pitchFamily="2" charset="-52"/>
              </a:rPr>
              <a:t>Қиын</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жағдайға</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түсіп</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қалсаң</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үрейге</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немесе</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күйзеліске</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түспе</a:t>
            </a:r>
            <a:r>
              <a:rPr lang="ru-RU" sz="3100" b="1" i="1" dirty="0" smtClean="0">
                <a:solidFill>
                  <a:srgbClr val="7030A0"/>
                </a:solidFill>
                <a:latin typeface="Caveat" panose="00000500000000000000" pitchFamily="2" charset="-52"/>
              </a:rPr>
              <a:t>. </a:t>
            </a:r>
            <a:r>
              <a:rPr lang="ru-RU" sz="3100" b="1" i="1" dirty="0" err="1" smtClean="0">
                <a:solidFill>
                  <a:srgbClr val="7030A0"/>
                </a:solidFill>
                <a:latin typeface="Caveat" panose="00000500000000000000" pitchFamily="2" charset="-52"/>
              </a:rPr>
              <a:t>Жағдайыңа</a:t>
            </a:r>
            <a:r>
              <a:rPr lang="ru-RU" sz="3100" b="1" i="1" dirty="0" smtClean="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өзің</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анық</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талдау</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жасауға</a:t>
            </a:r>
            <a:r>
              <a:rPr lang="ru-RU" sz="3100" b="1" i="1" dirty="0">
                <a:solidFill>
                  <a:srgbClr val="7030A0"/>
                </a:solidFill>
                <a:latin typeface="Caveat" panose="00000500000000000000" pitchFamily="2" charset="-52"/>
              </a:rPr>
              <a:t> </a:t>
            </a:r>
            <a:r>
              <a:rPr lang="ru-RU" sz="3100" b="1" i="1" dirty="0" err="1">
                <a:solidFill>
                  <a:srgbClr val="7030A0"/>
                </a:solidFill>
                <a:latin typeface="Caveat" panose="00000500000000000000" pitchFamily="2" charset="-52"/>
              </a:rPr>
              <a:t>тырыс</a:t>
            </a:r>
            <a:r>
              <a:rPr lang="ru-RU" sz="3100" b="1" i="1" dirty="0">
                <a:solidFill>
                  <a:srgbClr val="7030A0"/>
                </a:solidFill>
                <a:latin typeface="Caveat" panose="00000500000000000000" pitchFamily="2" charset="-52"/>
              </a:rPr>
              <a:t>.</a:t>
            </a:r>
            <a:br>
              <a:rPr lang="ru-RU" sz="3100" b="1" i="1" dirty="0">
                <a:solidFill>
                  <a:srgbClr val="7030A0"/>
                </a:solidFill>
                <a:latin typeface="Caveat" panose="00000500000000000000" pitchFamily="2" charset="-52"/>
              </a:rPr>
            </a:br>
            <a:endParaRPr lang="ru-RU" sz="5400" b="1" i="1" dirty="0">
              <a:solidFill>
                <a:srgbClr val="7030A0"/>
              </a:solidFill>
              <a:latin typeface="Caveat" panose="00000500000000000000" pitchFamily="2" charset="-52"/>
            </a:endParaRPr>
          </a:p>
        </p:txBody>
      </p:sp>
      <p:sp>
        <p:nvSpPr>
          <p:cNvPr id="3" name="Объект 2"/>
          <p:cNvSpPr>
            <a:spLocks noGrp="1"/>
          </p:cNvSpPr>
          <p:nvPr>
            <p:ph idx="1"/>
          </p:nvPr>
        </p:nvSpPr>
        <p:spPr>
          <a:xfrm>
            <a:off x="1295401" y="2940908"/>
            <a:ext cx="9601196" cy="2380735"/>
          </a:xfrm>
        </p:spPr>
        <p:txBody>
          <a:bodyPr>
            <a:normAutofit/>
          </a:bodyPr>
          <a:lstStyle/>
          <a:p>
            <a:pPr marL="0" indent="0" algn="ctr">
              <a:buNone/>
            </a:pPr>
            <a:r>
              <a:rPr lang="ru-RU" sz="4000" b="1" i="1" dirty="0">
                <a:solidFill>
                  <a:srgbClr val="7030A0"/>
                </a:solidFill>
                <a:latin typeface="Caveat" panose="00000500000000000000" pitchFamily="2" charset="-52"/>
              </a:rPr>
              <a:t>2 </a:t>
            </a:r>
            <a:r>
              <a:rPr lang="ru-RU" sz="4000" b="1" i="1" dirty="0" err="1" smtClean="0">
                <a:solidFill>
                  <a:srgbClr val="7030A0"/>
                </a:solidFill>
                <a:latin typeface="Caveat" panose="00000500000000000000" pitchFamily="2" charset="-52"/>
              </a:rPr>
              <a:t>кеңес</a:t>
            </a:r>
            <a:endParaRPr lang="ru-RU" sz="4000" b="1" i="1" dirty="0" smtClean="0">
              <a:solidFill>
                <a:srgbClr val="7030A0"/>
              </a:solidFill>
              <a:latin typeface="Caveat" panose="00000500000000000000" pitchFamily="2" charset="-52"/>
            </a:endParaRPr>
          </a:p>
          <a:p>
            <a:pPr marL="0" indent="0" algn="ctr">
              <a:buNone/>
            </a:pPr>
            <a:r>
              <a:rPr lang="ru-RU" sz="2800" b="1" i="1" dirty="0">
                <a:solidFill>
                  <a:srgbClr val="7030A0"/>
                </a:solidFill>
                <a:latin typeface="Caveat" panose="00000500000000000000" pitchFamily="2" charset="-52"/>
              </a:rPr>
              <a:t>Осы </a:t>
            </a:r>
            <a:r>
              <a:rPr lang="ru-RU" sz="2800" b="1" i="1" dirty="0" err="1">
                <a:solidFill>
                  <a:srgbClr val="7030A0"/>
                </a:solidFill>
                <a:latin typeface="Caveat" panose="00000500000000000000" pitchFamily="2" charset="-52"/>
              </a:rPr>
              <a:t>қалыптасқан</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жағдайды</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кім</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жасады</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соны</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анықта.Егер</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өзің</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болсаң,барлық</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жауапкершілікті</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өзіңе</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ал.Жақсылап</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ойлан,тағы</a:t>
            </a:r>
            <a:r>
              <a:rPr lang="ru-RU" sz="2800" b="1" i="1" dirty="0">
                <a:solidFill>
                  <a:srgbClr val="7030A0"/>
                </a:solidFill>
                <a:latin typeface="Caveat" panose="00000500000000000000" pitchFamily="2" charset="-52"/>
              </a:rPr>
              <a:t> да </a:t>
            </a:r>
            <a:r>
              <a:rPr lang="ru-RU" sz="2800" b="1" i="1" dirty="0" err="1">
                <a:solidFill>
                  <a:srgbClr val="7030A0"/>
                </a:solidFill>
                <a:latin typeface="Caveat" panose="00000500000000000000" pitchFamily="2" charset="-52"/>
              </a:rPr>
              <a:t>қай</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жерден,қандай</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қауіп</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болуы</a:t>
            </a:r>
            <a:r>
              <a:rPr lang="ru-RU" sz="2800" b="1" i="1" dirty="0">
                <a:solidFill>
                  <a:srgbClr val="7030A0"/>
                </a:solidFill>
                <a:latin typeface="Caveat" panose="00000500000000000000" pitchFamily="2" charset="-52"/>
              </a:rPr>
              <a:t> </a:t>
            </a:r>
            <a:r>
              <a:rPr lang="ru-RU" sz="2800" b="1" i="1" dirty="0" err="1">
                <a:solidFill>
                  <a:srgbClr val="7030A0"/>
                </a:solidFill>
                <a:latin typeface="Caveat" panose="00000500000000000000" pitchFamily="2" charset="-52"/>
              </a:rPr>
              <a:t>мүмкін</a:t>
            </a:r>
            <a:r>
              <a:rPr lang="ru-RU" sz="2800" b="1" i="1" dirty="0">
                <a:solidFill>
                  <a:srgbClr val="7030A0"/>
                </a:solidFill>
                <a:latin typeface="Caveat" panose="00000500000000000000" pitchFamily="2" charset="-52"/>
              </a:rPr>
              <a:t>.</a:t>
            </a:r>
          </a:p>
          <a:p>
            <a:pPr marL="0" indent="0" algn="ctr">
              <a:buNone/>
            </a:pPr>
            <a:endParaRPr lang="ru-RU" sz="4000" b="1" i="1" dirty="0" smtClean="0">
              <a:solidFill>
                <a:srgbClr val="7030A0"/>
              </a:solidFill>
              <a:latin typeface="Caveat" panose="00000500000000000000" pitchFamily="2" charset="-52"/>
            </a:endParaRPr>
          </a:p>
        </p:txBody>
      </p:sp>
    </p:spTree>
    <p:extLst>
      <p:ext uri="{BB962C8B-B14F-4D97-AF65-F5344CB8AC3E}">
        <p14:creationId xmlns:p14="http://schemas.microsoft.com/office/powerpoint/2010/main" val="204440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145059"/>
            <a:ext cx="9601196" cy="1458098"/>
          </a:xfrm>
        </p:spPr>
        <p:txBody>
          <a:bodyPr>
            <a:normAutofit fontScale="90000"/>
          </a:bodyPr>
          <a:lstStyle/>
          <a:p>
            <a:r>
              <a:rPr lang="ru-RU" b="1" i="1" dirty="0">
                <a:solidFill>
                  <a:srgbClr val="7030A0"/>
                </a:solidFill>
                <a:latin typeface="Caveat" panose="00000500000000000000" pitchFamily="2" charset="-52"/>
              </a:rPr>
              <a:t>3 </a:t>
            </a:r>
            <a:r>
              <a:rPr lang="ru-RU" b="1" i="1" dirty="0" err="1" smtClean="0">
                <a:solidFill>
                  <a:srgbClr val="7030A0"/>
                </a:solidFill>
                <a:latin typeface="Caveat" panose="00000500000000000000" pitchFamily="2" charset="-52"/>
              </a:rPr>
              <a:t>кеңес</a:t>
            </a:r>
            <a:r>
              <a:rPr lang="ru-RU" b="1" i="1" dirty="0" smtClean="0">
                <a:solidFill>
                  <a:srgbClr val="7030A0"/>
                </a:solidFill>
                <a:latin typeface="Caveat" panose="00000500000000000000" pitchFamily="2" charset="-52"/>
              </a:rPr>
              <a:t/>
            </a:r>
            <a:br>
              <a:rPr lang="ru-RU" b="1" i="1" dirty="0" smtClean="0">
                <a:solidFill>
                  <a:srgbClr val="7030A0"/>
                </a:solidFill>
                <a:latin typeface="Caveat" panose="00000500000000000000" pitchFamily="2" charset="-52"/>
              </a:rPr>
            </a:br>
            <a:r>
              <a:rPr lang="ru-RU" sz="2700" b="1" i="1" dirty="0">
                <a:solidFill>
                  <a:srgbClr val="7030A0"/>
                </a:solidFill>
                <a:latin typeface="Caveat" panose="00000500000000000000" pitchFamily="2" charset="-52"/>
              </a:rPr>
              <a:t>Осы </a:t>
            </a:r>
            <a:r>
              <a:rPr lang="ru-RU" sz="2700" b="1" i="1" dirty="0" err="1">
                <a:solidFill>
                  <a:srgbClr val="7030A0"/>
                </a:solidFill>
                <a:latin typeface="Caveat" panose="00000500000000000000" pitchFamily="2" charset="-52"/>
              </a:rPr>
              <a:t>қалыптасқан</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жағдай</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туралы</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кімге</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ашық</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айта</a:t>
            </a:r>
            <a:r>
              <a:rPr lang="ru-RU" sz="2700" b="1" i="1" dirty="0">
                <a:solidFill>
                  <a:srgbClr val="7030A0"/>
                </a:solidFill>
                <a:latin typeface="Caveat" panose="00000500000000000000" pitchFamily="2" charset="-52"/>
              </a:rPr>
              <a:t> </a:t>
            </a:r>
            <a:r>
              <a:rPr lang="ru-RU" sz="2700" b="1" i="1" dirty="0" err="1" smtClean="0">
                <a:solidFill>
                  <a:srgbClr val="7030A0"/>
                </a:solidFill>
                <a:latin typeface="Caveat" panose="00000500000000000000" pitchFamily="2" charset="-52"/>
              </a:rPr>
              <a:t>аласың</a:t>
            </a:r>
            <a:r>
              <a:rPr lang="ru-RU" sz="2700" b="1" i="1" dirty="0" smtClean="0">
                <a:solidFill>
                  <a:srgbClr val="7030A0"/>
                </a:solidFill>
                <a:latin typeface="Caveat" panose="00000500000000000000" pitchFamily="2" charset="-52"/>
              </a:rPr>
              <a:t>, </a:t>
            </a:r>
            <a:r>
              <a:rPr lang="ru-RU" sz="2700" b="1" i="1" dirty="0" err="1" smtClean="0">
                <a:solidFill>
                  <a:srgbClr val="7030A0"/>
                </a:solidFill>
                <a:latin typeface="Caveat" panose="00000500000000000000" pitchFamily="2" charset="-52"/>
              </a:rPr>
              <a:t>соны</a:t>
            </a:r>
            <a:r>
              <a:rPr lang="ru-RU" sz="2700" b="1" i="1" dirty="0" smtClean="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ойла</a:t>
            </a:r>
            <a:r>
              <a:rPr lang="ru-RU" sz="2700" b="1" i="1" dirty="0">
                <a:solidFill>
                  <a:srgbClr val="7030A0"/>
                </a:solidFill>
                <a:latin typeface="Caveat" panose="00000500000000000000" pitchFamily="2" charset="-52"/>
              </a:rPr>
              <a:t>.</a:t>
            </a:r>
            <a:br>
              <a:rPr lang="ru-RU" sz="2700" b="1" i="1" dirty="0">
                <a:solidFill>
                  <a:srgbClr val="7030A0"/>
                </a:solidFill>
                <a:latin typeface="Caveat" panose="00000500000000000000" pitchFamily="2" charset="-52"/>
              </a:rPr>
            </a:br>
            <a:endParaRPr lang="ru-RU" sz="5400" b="1" i="1" dirty="0">
              <a:solidFill>
                <a:srgbClr val="7030A0"/>
              </a:solidFill>
              <a:latin typeface="Caveat" panose="00000500000000000000" pitchFamily="2" charset="-52"/>
            </a:endParaRPr>
          </a:p>
        </p:txBody>
      </p:sp>
      <p:sp>
        <p:nvSpPr>
          <p:cNvPr id="3" name="Объект 2"/>
          <p:cNvSpPr>
            <a:spLocks noGrp="1"/>
          </p:cNvSpPr>
          <p:nvPr>
            <p:ph idx="1"/>
          </p:nvPr>
        </p:nvSpPr>
        <p:spPr>
          <a:xfrm>
            <a:off x="1295401" y="2891480"/>
            <a:ext cx="9601196" cy="2984387"/>
          </a:xfrm>
        </p:spPr>
        <p:txBody>
          <a:bodyPr>
            <a:normAutofit/>
          </a:bodyPr>
          <a:lstStyle/>
          <a:p>
            <a:pPr marL="0" indent="0" algn="ctr">
              <a:buNone/>
            </a:pPr>
            <a:r>
              <a:rPr lang="ru-RU" sz="4000" b="1" i="1" dirty="0">
                <a:solidFill>
                  <a:srgbClr val="7030A0"/>
                </a:solidFill>
                <a:latin typeface="Caveat" panose="00000500000000000000" pitchFamily="2" charset="-52"/>
              </a:rPr>
              <a:t>4 </a:t>
            </a:r>
            <a:r>
              <a:rPr lang="ru-RU" sz="4000" b="1" i="1" dirty="0" err="1">
                <a:solidFill>
                  <a:srgbClr val="7030A0"/>
                </a:solidFill>
                <a:latin typeface="Caveat" panose="00000500000000000000" pitchFamily="2" charset="-52"/>
              </a:rPr>
              <a:t>кеңес</a:t>
            </a:r>
            <a:r>
              <a:rPr lang="ru-RU" sz="4000" b="1" i="1" dirty="0" smtClean="0">
                <a:solidFill>
                  <a:srgbClr val="7030A0"/>
                </a:solidFill>
                <a:latin typeface="Caveat" panose="00000500000000000000" pitchFamily="2" charset="-52"/>
              </a:rPr>
              <a:t>.</a:t>
            </a:r>
          </a:p>
          <a:p>
            <a:pPr marL="0" indent="0" algn="ctr">
              <a:buNone/>
            </a:pPr>
            <a:r>
              <a:rPr lang="ru-RU" b="1" i="1" dirty="0" err="1" smtClean="0">
                <a:solidFill>
                  <a:srgbClr val="7030A0"/>
                </a:solidFill>
                <a:latin typeface="Caveat" panose="00000500000000000000" pitchFamily="2" charset="-52"/>
              </a:rPr>
              <a:t>Өзіңнің</a:t>
            </a:r>
            <a:r>
              <a:rPr lang="ru-RU" b="1" i="1" dirty="0" smtClean="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қиын</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жағдайыңмен</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жалғыз</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қалмауға</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тырыс</a:t>
            </a:r>
            <a:r>
              <a:rPr lang="ru-RU" b="1" i="1" dirty="0" smtClean="0">
                <a:solidFill>
                  <a:srgbClr val="7030A0"/>
                </a:solidFill>
                <a:latin typeface="Caveat" panose="00000500000000000000" pitchFamily="2" charset="-52"/>
              </a:rPr>
              <a:t>.</a:t>
            </a:r>
          </a:p>
          <a:p>
            <a:pPr marL="0" indent="0" algn="ctr">
              <a:buNone/>
            </a:pPr>
            <a:r>
              <a:rPr lang="ru-RU" b="1" i="1" dirty="0" err="1" smtClean="0">
                <a:solidFill>
                  <a:srgbClr val="7030A0"/>
                </a:solidFill>
                <a:latin typeface="Caveat" panose="00000500000000000000" pitchFamily="2" charset="-52"/>
              </a:rPr>
              <a:t>Өйткені</a:t>
            </a:r>
            <a:r>
              <a:rPr lang="ru-RU" b="1" i="1" dirty="0" smtClean="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айналаңа</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өтірік</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айтуға</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мәжбүр</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боласың</a:t>
            </a:r>
            <a:r>
              <a:rPr lang="ru-RU" b="1" i="1" dirty="0" smtClean="0">
                <a:solidFill>
                  <a:srgbClr val="7030A0"/>
                </a:solidFill>
                <a:latin typeface="Caveat" panose="00000500000000000000" pitchFamily="2" charset="-52"/>
              </a:rPr>
              <a:t>.</a:t>
            </a:r>
          </a:p>
          <a:p>
            <a:pPr marL="0" indent="0" algn="ctr">
              <a:buNone/>
            </a:pPr>
            <a:r>
              <a:rPr lang="ru-RU" b="1" i="1" dirty="0" err="1" smtClean="0">
                <a:solidFill>
                  <a:srgbClr val="7030A0"/>
                </a:solidFill>
                <a:latin typeface="Caveat" panose="00000500000000000000" pitchFamily="2" charset="-52"/>
              </a:rPr>
              <a:t>Өтірік-бұл</a:t>
            </a:r>
            <a:r>
              <a:rPr lang="ru-RU" b="1" i="1" dirty="0" smtClean="0">
                <a:solidFill>
                  <a:srgbClr val="7030A0"/>
                </a:solidFill>
                <a:latin typeface="Caveat" panose="00000500000000000000" pitchFamily="2" charset="-52"/>
              </a:rPr>
              <a:t> </a:t>
            </a:r>
            <a:r>
              <a:rPr lang="ru-RU" b="1" i="1" dirty="0">
                <a:solidFill>
                  <a:srgbClr val="7030A0"/>
                </a:solidFill>
                <a:latin typeface="Caveat" panose="00000500000000000000" pitchFamily="2" charset="-52"/>
              </a:rPr>
              <a:t>сен </a:t>
            </a:r>
            <a:r>
              <a:rPr lang="ru-RU" b="1" i="1" dirty="0" err="1">
                <a:solidFill>
                  <a:srgbClr val="7030A0"/>
                </a:solidFill>
                <a:latin typeface="Caveat" panose="00000500000000000000" pitchFamily="2" charset="-52"/>
              </a:rPr>
              <a:t>үшін</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тағы</a:t>
            </a:r>
            <a:r>
              <a:rPr lang="ru-RU" b="1" i="1" dirty="0">
                <a:solidFill>
                  <a:srgbClr val="7030A0"/>
                </a:solidFill>
                <a:latin typeface="Caveat" panose="00000500000000000000" pitchFamily="2" charset="-52"/>
              </a:rPr>
              <a:t> да </a:t>
            </a:r>
            <a:r>
              <a:rPr lang="ru-RU" b="1" i="1" dirty="0" err="1">
                <a:solidFill>
                  <a:srgbClr val="7030A0"/>
                </a:solidFill>
                <a:latin typeface="Caveat" panose="00000500000000000000" pitchFamily="2" charset="-52"/>
              </a:rPr>
              <a:t>қиын</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жағдай</a:t>
            </a:r>
            <a:r>
              <a:rPr lang="ru-RU" b="1" i="1" dirty="0">
                <a:solidFill>
                  <a:srgbClr val="7030A0"/>
                </a:solidFill>
                <a:latin typeface="Caveat" panose="00000500000000000000" pitchFamily="2" charset="-52"/>
              </a:rPr>
              <a:t>.</a:t>
            </a:r>
          </a:p>
        </p:txBody>
      </p:sp>
    </p:spTree>
    <p:extLst>
      <p:ext uri="{BB962C8B-B14F-4D97-AF65-F5344CB8AC3E}">
        <p14:creationId xmlns:p14="http://schemas.microsoft.com/office/powerpoint/2010/main" val="59936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solidFill>
                  <a:srgbClr val="7030A0"/>
                </a:solidFill>
                <a:latin typeface="Caveat" panose="00000500000000000000" pitchFamily="2" charset="-52"/>
              </a:rPr>
              <a:t>5 </a:t>
            </a:r>
            <a:r>
              <a:rPr lang="ru-RU" b="1" i="1" dirty="0" err="1" smtClean="0">
                <a:solidFill>
                  <a:srgbClr val="7030A0"/>
                </a:solidFill>
                <a:latin typeface="Caveat" panose="00000500000000000000" pitchFamily="2" charset="-52"/>
              </a:rPr>
              <a:t>кеңес</a:t>
            </a:r>
            <a:r>
              <a:rPr lang="ru-RU" b="1" i="1" dirty="0" smtClean="0">
                <a:solidFill>
                  <a:srgbClr val="7030A0"/>
                </a:solidFill>
                <a:latin typeface="Caveat" panose="00000500000000000000" pitchFamily="2" charset="-52"/>
              </a:rPr>
              <a:t/>
            </a:r>
            <a:br>
              <a:rPr lang="ru-RU" b="1" i="1" dirty="0" smtClean="0">
                <a:solidFill>
                  <a:srgbClr val="7030A0"/>
                </a:solidFill>
                <a:latin typeface="Caveat" panose="00000500000000000000" pitchFamily="2" charset="-52"/>
              </a:rPr>
            </a:br>
            <a:r>
              <a:rPr lang="ru-RU" sz="2700" b="1" i="1" dirty="0" err="1" smtClean="0">
                <a:solidFill>
                  <a:srgbClr val="7030A0"/>
                </a:solidFill>
                <a:latin typeface="Caveat" panose="00000500000000000000" pitchFamily="2" charset="-52"/>
              </a:rPr>
              <a:t>Өзіңнің</a:t>
            </a:r>
            <a:r>
              <a:rPr lang="ru-RU" sz="2700" b="1" i="1" dirty="0" smtClean="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құпияңа</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сақ</a:t>
            </a:r>
            <a:r>
              <a:rPr lang="ru-RU" sz="2700" b="1" i="1" dirty="0">
                <a:solidFill>
                  <a:srgbClr val="7030A0"/>
                </a:solidFill>
                <a:latin typeface="Caveat" panose="00000500000000000000" pitchFamily="2" charset="-52"/>
              </a:rPr>
              <a:t> бол</a:t>
            </a:r>
            <a:r>
              <a:rPr lang="ru-RU" sz="2700" b="1" i="1" dirty="0" smtClean="0">
                <a:solidFill>
                  <a:srgbClr val="7030A0"/>
                </a:solidFill>
                <a:latin typeface="Caveat" panose="00000500000000000000" pitchFamily="2" charset="-52"/>
              </a:rPr>
              <a:t>. </a:t>
            </a:r>
            <a:r>
              <a:rPr lang="ru-RU" sz="2700" b="1" i="1" dirty="0" err="1" smtClean="0">
                <a:solidFill>
                  <a:srgbClr val="7030A0"/>
                </a:solidFill>
                <a:latin typeface="Caveat" panose="00000500000000000000" pitchFamily="2" charset="-52"/>
              </a:rPr>
              <a:t>Нақты</a:t>
            </a:r>
            <a:r>
              <a:rPr lang="ru-RU" sz="2700" b="1" i="1" dirty="0" smtClean="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көмек</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бере</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алмайтын,бірақ</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саған</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жаны</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ашитын</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жолдасыңа</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өзіңнің</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жағдайыңның</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шешуін</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жүктеме</a:t>
            </a:r>
            <a:r>
              <a:rPr lang="ru-RU" sz="2700" b="1" i="1" dirty="0" smtClean="0">
                <a:solidFill>
                  <a:srgbClr val="7030A0"/>
                </a:solidFill>
                <a:latin typeface="Caveat" panose="00000500000000000000" pitchFamily="2" charset="-52"/>
              </a:rPr>
              <a:t>. </a:t>
            </a:r>
            <a:r>
              <a:rPr lang="ru-RU" sz="2700" b="1" i="1" dirty="0" err="1" smtClean="0">
                <a:solidFill>
                  <a:srgbClr val="7030A0"/>
                </a:solidFill>
                <a:latin typeface="Caveat" panose="00000500000000000000" pitchFamily="2" charset="-52"/>
              </a:rPr>
              <a:t>Саған</a:t>
            </a:r>
            <a:r>
              <a:rPr lang="ru-RU" sz="2700" b="1" i="1" dirty="0" smtClean="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одан</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жеңілдік</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болмайды</a:t>
            </a:r>
            <a:r>
              <a:rPr lang="ru-RU" sz="2700" b="1" i="1" dirty="0">
                <a:solidFill>
                  <a:srgbClr val="7030A0"/>
                </a:solidFill>
                <a:latin typeface="Caveat" panose="00000500000000000000" pitchFamily="2" charset="-52"/>
              </a:rPr>
              <a:t>.</a:t>
            </a:r>
          </a:p>
        </p:txBody>
      </p:sp>
      <p:sp>
        <p:nvSpPr>
          <p:cNvPr id="3" name="Объект 2"/>
          <p:cNvSpPr>
            <a:spLocks noGrp="1"/>
          </p:cNvSpPr>
          <p:nvPr>
            <p:ph idx="1"/>
          </p:nvPr>
        </p:nvSpPr>
        <p:spPr>
          <a:xfrm>
            <a:off x="1295401" y="2916194"/>
            <a:ext cx="9601196" cy="2959673"/>
          </a:xfrm>
        </p:spPr>
        <p:txBody>
          <a:bodyPr/>
          <a:lstStyle/>
          <a:p>
            <a:pPr marL="0" indent="0" algn="ctr">
              <a:buNone/>
            </a:pPr>
            <a:r>
              <a:rPr lang="ru-RU" sz="4000" b="1" i="1" dirty="0">
                <a:solidFill>
                  <a:srgbClr val="7030A0"/>
                </a:solidFill>
              </a:rPr>
              <a:t>6 </a:t>
            </a:r>
            <a:r>
              <a:rPr lang="ru-RU" sz="4000" b="1" i="1" dirty="0" err="1" smtClean="0">
                <a:solidFill>
                  <a:srgbClr val="7030A0"/>
                </a:solidFill>
              </a:rPr>
              <a:t>кеңес</a:t>
            </a:r>
            <a:endParaRPr lang="ru-RU" sz="4000" b="1" i="1" dirty="0" smtClean="0">
              <a:solidFill>
                <a:srgbClr val="7030A0"/>
              </a:solidFill>
            </a:endParaRPr>
          </a:p>
          <a:p>
            <a:pPr marL="0" indent="0" algn="ctr">
              <a:buNone/>
            </a:pPr>
            <a:r>
              <a:rPr lang="ru-RU" b="1" i="1" dirty="0" err="1" smtClean="0">
                <a:solidFill>
                  <a:srgbClr val="7030A0"/>
                </a:solidFill>
                <a:latin typeface="Caveat" panose="00000500000000000000" pitchFamily="2" charset="-52"/>
              </a:rPr>
              <a:t>Саған</a:t>
            </a:r>
            <a:r>
              <a:rPr lang="ru-RU" b="1" i="1" dirty="0" smtClean="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нақты</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көмек</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көрсете</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алатын</a:t>
            </a:r>
            <a:r>
              <a:rPr lang="ru-RU" b="1" i="1" dirty="0" smtClean="0">
                <a:solidFill>
                  <a:srgbClr val="7030A0"/>
                </a:solidFill>
                <a:latin typeface="Caveat" panose="00000500000000000000" pitchFamily="2" charset="-52"/>
              </a:rPr>
              <a:t>, </a:t>
            </a:r>
            <a:r>
              <a:rPr lang="ru-RU" b="1" i="1" dirty="0" err="1" smtClean="0">
                <a:solidFill>
                  <a:srgbClr val="7030A0"/>
                </a:solidFill>
                <a:latin typeface="Caveat" panose="00000500000000000000" pitchFamily="2" charset="-52"/>
              </a:rPr>
              <a:t>өмірлік</a:t>
            </a:r>
            <a:r>
              <a:rPr lang="ru-RU" b="1" i="1" dirty="0" smtClean="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тәжірибесі</a:t>
            </a:r>
            <a:r>
              <a:rPr lang="ru-RU" b="1" i="1" dirty="0">
                <a:solidFill>
                  <a:srgbClr val="7030A0"/>
                </a:solidFill>
                <a:latin typeface="Caveat" panose="00000500000000000000" pitchFamily="2" charset="-52"/>
              </a:rPr>
              <a:t> мол </a:t>
            </a:r>
            <a:r>
              <a:rPr lang="ru-RU" b="1" i="1" dirty="0" err="1">
                <a:solidFill>
                  <a:srgbClr val="7030A0"/>
                </a:solidFill>
                <a:latin typeface="Caveat" panose="00000500000000000000" pitchFamily="2" charset="-52"/>
              </a:rPr>
              <a:t>жасы</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үлкен</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адамнан</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көмек</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сұра</a:t>
            </a:r>
            <a:r>
              <a:rPr lang="ru-RU" b="1" i="1" dirty="0" smtClean="0">
                <a:solidFill>
                  <a:srgbClr val="7030A0"/>
                </a:solidFill>
                <a:latin typeface="Caveat" panose="00000500000000000000" pitchFamily="2" charset="-52"/>
              </a:rPr>
              <a:t>.</a:t>
            </a:r>
          </a:p>
          <a:p>
            <a:pPr marL="0" indent="0" algn="ctr">
              <a:buNone/>
            </a:pPr>
            <a:r>
              <a:rPr lang="ru-RU" b="1" i="1" dirty="0" err="1" smtClean="0">
                <a:solidFill>
                  <a:srgbClr val="7030A0"/>
                </a:solidFill>
                <a:latin typeface="Caveat" panose="00000500000000000000" pitchFamily="2" charset="-52"/>
              </a:rPr>
              <a:t>Егер</a:t>
            </a:r>
            <a:r>
              <a:rPr lang="ru-RU" b="1" i="1" dirty="0" smtClean="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ол</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сенің</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ата-анаң</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немесе</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туысқаның</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болса</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тіпті</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жақсы</a:t>
            </a:r>
            <a:r>
              <a:rPr lang="ru-RU" b="1" i="1" dirty="0">
                <a:solidFill>
                  <a:srgbClr val="7030A0"/>
                </a:solidFill>
                <a:latin typeface="Caveat" panose="00000500000000000000" pitchFamily="2" charset="-52"/>
              </a:rPr>
              <a:t>.</a:t>
            </a:r>
          </a:p>
        </p:txBody>
      </p:sp>
    </p:spTree>
    <p:extLst>
      <p:ext uri="{BB962C8B-B14F-4D97-AF65-F5344CB8AC3E}">
        <p14:creationId xmlns:p14="http://schemas.microsoft.com/office/powerpoint/2010/main" val="87797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1826971"/>
          </a:xfrm>
        </p:spPr>
        <p:txBody>
          <a:bodyPr>
            <a:normAutofit fontScale="90000"/>
          </a:bodyPr>
          <a:lstStyle/>
          <a:p>
            <a:r>
              <a:rPr lang="ru-RU" b="1" i="1" dirty="0">
                <a:solidFill>
                  <a:srgbClr val="7030A0"/>
                </a:solidFill>
                <a:latin typeface="Caveat" panose="00000500000000000000" pitchFamily="2" charset="-52"/>
              </a:rPr>
              <a:t>7 </a:t>
            </a:r>
            <a:r>
              <a:rPr lang="ru-RU" b="1" i="1" dirty="0" err="1" smtClean="0">
                <a:solidFill>
                  <a:srgbClr val="7030A0"/>
                </a:solidFill>
                <a:latin typeface="Caveat" panose="00000500000000000000" pitchFamily="2" charset="-52"/>
              </a:rPr>
              <a:t>кеңес</a:t>
            </a:r>
            <a:r>
              <a:rPr lang="ru-RU" b="1" i="1" dirty="0" smtClean="0">
                <a:solidFill>
                  <a:srgbClr val="7030A0"/>
                </a:solidFill>
                <a:latin typeface="Caveat" panose="00000500000000000000" pitchFamily="2" charset="-52"/>
              </a:rPr>
              <a:t/>
            </a:r>
            <a:br>
              <a:rPr lang="ru-RU" b="1" i="1" dirty="0" smtClean="0">
                <a:solidFill>
                  <a:srgbClr val="7030A0"/>
                </a:solidFill>
                <a:latin typeface="Caveat" panose="00000500000000000000" pitchFamily="2" charset="-52"/>
              </a:rPr>
            </a:br>
            <a:r>
              <a:rPr lang="ru-RU" sz="2700" b="1" i="1" dirty="0" err="1" smtClean="0">
                <a:solidFill>
                  <a:srgbClr val="7030A0"/>
                </a:solidFill>
                <a:latin typeface="Caveat" panose="00000500000000000000" pitchFamily="2" charset="-52"/>
              </a:rPr>
              <a:t>Ата-ана</a:t>
            </a:r>
            <a:r>
              <a:rPr lang="ru-RU" sz="2700" b="1" i="1" dirty="0" smtClean="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алдындағы</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үрейіңді</a:t>
            </a:r>
            <a:r>
              <a:rPr lang="ru-RU" sz="2700" b="1" i="1" dirty="0">
                <a:solidFill>
                  <a:srgbClr val="7030A0"/>
                </a:solidFill>
                <a:latin typeface="Caveat" panose="00000500000000000000" pitchFamily="2" charset="-52"/>
              </a:rPr>
              <a:t> бас</a:t>
            </a:r>
            <a:r>
              <a:rPr lang="ru-RU" sz="2700" b="1" i="1" dirty="0" smtClean="0">
                <a:solidFill>
                  <a:srgbClr val="7030A0"/>
                </a:solidFill>
                <a:latin typeface="Caveat" panose="00000500000000000000" pitchFamily="2" charset="-52"/>
              </a:rPr>
              <a:t>. </a:t>
            </a:r>
            <a:r>
              <a:rPr lang="ru-RU" sz="2700" b="1" i="1" dirty="0" err="1" smtClean="0">
                <a:solidFill>
                  <a:srgbClr val="7030A0"/>
                </a:solidFill>
                <a:latin typeface="Caveat" panose="00000500000000000000" pitchFamily="2" charset="-52"/>
              </a:rPr>
              <a:t>Өз</a:t>
            </a:r>
            <a:r>
              <a:rPr lang="ru-RU" sz="2700" b="1" i="1" dirty="0" smtClean="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қолыңмен</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жасағаныңды</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мойныңмен</a:t>
            </a:r>
            <a:r>
              <a:rPr lang="ru-RU" sz="2700" b="1" i="1" dirty="0">
                <a:solidFill>
                  <a:srgbClr val="7030A0"/>
                </a:solidFill>
                <a:latin typeface="Caveat" panose="00000500000000000000" pitchFamily="2" charset="-52"/>
              </a:rPr>
              <a:t> </a:t>
            </a:r>
            <a:r>
              <a:rPr lang="ru-RU" sz="2700" b="1" i="1" dirty="0" smtClean="0">
                <a:solidFill>
                  <a:srgbClr val="7030A0"/>
                </a:solidFill>
                <a:latin typeface="Caveat" panose="00000500000000000000" pitchFamily="2" charset="-52"/>
              </a:rPr>
              <a:t/>
            </a:r>
            <a:br>
              <a:rPr lang="ru-RU" sz="2700" b="1" i="1" dirty="0" smtClean="0">
                <a:solidFill>
                  <a:srgbClr val="7030A0"/>
                </a:solidFill>
                <a:latin typeface="Caveat" panose="00000500000000000000" pitchFamily="2" charset="-52"/>
              </a:rPr>
            </a:br>
            <a:r>
              <a:rPr lang="ru-RU" sz="2700" b="1" i="1" dirty="0" err="1" smtClean="0">
                <a:solidFill>
                  <a:srgbClr val="7030A0"/>
                </a:solidFill>
                <a:latin typeface="Caveat" panose="00000500000000000000" pitchFamily="2" charset="-52"/>
              </a:rPr>
              <a:t>көтере</a:t>
            </a:r>
            <a:r>
              <a:rPr lang="ru-RU" sz="2700" b="1" i="1" dirty="0" smtClean="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білу</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керек</a:t>
            </a:r>
            <a:r>
              <a:rPr lang="ru-RU" sz="2700" b="1" i="1" dirty="0" smtClean="0">
                <a:solidFill>
                  <a:srgbClr val="7030A0"/>
                </a:solidFill>
                <a:latin typeface="Caveat" panose="00000500000000000000" pitchFamily="2" charset="-52"/>
              </a:rPr>
              <a:t>. </a:t>
            </a:r>
            <a:r>
              <a:rPr lang="ru-RU" sz="2700" b="1" i="1" dirty="0" err="1" smtClean="0">
                <a:solidFill>
                  <a:srgbClr val="7030A0"/>
                </a:solidFill>
                <a:latin typeface="Caveat" panose="00000500000000000000" pitchFamily="2" charset="-52"/>
              </a:rPr>
              <a:t>Есіңде</a:t>
            </a:r>
            <a:r>
              <a:rPr lang="ru-RU" sz="2700" b="1" i="1" dirty="0" smtClean="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болсын</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бұлттан</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кейін,күн</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жарқырап</a:t>
            </a:r>
            <a:r>
              <a:rPr lang="ru-RU" sz="2700" b="1" i="1" dirty="0">
                <a:solidFill>
                  <a:srgbClr val="7030A0"/>
                </a:solidFill>
                <a:latin typeface="Caveat" panose="00000500000000000000" pitchFamily="2" charset="-52"/>
              </a:rPr>
              <a:t> </a:t>
            </a:r>
            <a:r>
              <a:rPr lang="ru-RU" sz="2700" b="1" i="1" dirty="0" err="1">
                <a:solidFill>
                  <a:srgbClr val="7030A0"/>
                </a:solidFill>
                <a:latin typeface="Caveat" panose="00000500000000000000" pitchFamily="2" charset="-52"/>
              </a:rPr>
              <a:t>салады</a:t>
            </a:r>
            <a:r>
              <a:rPr lang="ru-RU" sz="2700" b="1" i="1" dirty="0">
                <a:solidFill>
                  <a:srgbClr val="7030A0"/>
                </a:solidFill>
                <a:latin typeface="Caveat" panose="00000500000000000000" pitchFamily="2" charset="-52"/>
              </a:rPr>
              <a:t>.</a:t>
            </a:r>
            <a:br>
              <a:rPr lang="ru-RU" sz="2700" b="1" i="1" dirty="0">
                <a:solidFill>
                  <a:srgbClr val="7030A0"/>
                </a:solidFill>
                <a:latin typeface="Caveat" panose="00000500000000000000" pitchFamily="2" charset="-52"/>
              </a:rPr>
            </a:br>
            <a:endParaRPr lang="ru-RU" b="1" i="1" dirty="0">
              <a:solidFill>
                <a:srgbClr val="7030A0"/>
              </a:solidFill>
              <a:latin typeface="Caveat" panose="00000500000000000000" pitchFamily="2" charset="-52"/>
            </a:endParaRPr>
          </a:p>
        </p:txBody>
      </p:sp>
      <p:sp>
        <p:nvSpPr>
          <p:cNvPr id="3" name="Объект 2"/>
          <p:cNvSpPr>
            <a:spLocks noGrp="1"/>
          </p:cNvSpPr>
          <p:nvPr>
            <p:ph idx="1"/>
          </p:nvPr>
        </p:nvSpPr>
        <p:spPr/>
        <p:txBody>
          <a:bodyPr>
            <a:normAutofit/>
          </a:bodyPr>
          <a:lstStyle/>
          <a:p>
            <a:pPr marL="0" indent="0" algn="ctr">
              <a:buNone/>
            </a:pPr>
            <a:r>
              <a:rPr lang="ru-RU" sz="4000" b="1" i="1" dirty="0" smtClean="0">
                <a:solidFill>
                  <a:srgbClr val="7030A0"/>
                </a:solidFill>
                <a:latin typeface="Caveat" panose="00000500000000000000" pitchFamily="2" charset="-52"/>
              </a:rPr>
              <a:t>8 </a:t>
            </a:r>
            <a:r>
              <a:rPr lang="ru-RU" sz="4000" b="1" i="1" dirty="0" err="1">
                <a:solidFill>
                  <a:srgbClr val="7030A0"/>
                </a:solidFill>
                <a:latin typeface="Caveat" panose="00000500000000000000" pitchFamily="2" charset="-52"/>
              </a:rPr>
              <a:t>кеңес</a:t>
            </a:r>
            <a:r>
              <a:rPr lang="ru-RU" sz="4000" b="1" i="1" dirty="0" smtClean="0">
                <a:solidFill>
                  <a:srgbClr val="7030A0"/>
                </a:solidFill>
                <a:latin typeface="Caveat" panose="00000500000000000000" pitchFamily="2" charset="-52"/>
              </a:rPr>
              <a:t>.</a:t>
            </a:r>
          </a:p>
          <a:p>
            <a:pPr marL="0" indent="0" algn="ctr">
              <a:buNone/>
            </a:pPr>
            <a:r>
              <a:rPr lang="ru-RU" b="1" i="1" dirty="0" err="1" smtClean="0">
                <a:solidFill>
                  <a:srgbClr val="7030A0"/>
                </a:solidFill>
                <a:latin typeface="Caveat" panose="00000500000000000000" pitchFamily="2" charset="-52"/>
              </a:rPr>
              <a:t>Жағдайыңды</a:t>
            </a:r>
            <a:r>
              <a:rPr lang="ru-RU" b="1" i="1" dirty="0" smtClean="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өзің</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ғана</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түзейсің,оған</a:t>
            </a:r>
            <a:r>
              <a:rPr lang="ru-RU" b="1" i="1" dirty="0">
                <a:solidFill>
                  <a:srgbClr val="7030A0"/>
                </a:solidFill>
                <a:latin typeface="Caveat" panose="00000500000000000000" pitchFamily="2" charset="-52"/>
              </a:rPr>
              <a:t> сену </a:t>
            </a:r>
            <a:r>
              <a:rPr lang="ru-RU" b="1" i="1" dirty="0" err="1">
                <a:solidFill>
                  <a:srgbClr val="7030A0"/>
                </a:solidFill>
                <a:latin typeface="Caveat" panose="00000500000000000000" pitchFamily="2" charset="-52"/>
              </a:rPr>
              <a:t>керек,ешқашан</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қорықпа</a:t>
            </a:r>
            <a:r>
              <a:rPr lang="ru-RU" b="1" i="1" dirty="0" smtClean="0">
                <a:solidFill>
                  <a:srgbClr val="7030A0"/>
                </a:solidFill>
                <a:latin typeface="Caveat" panose="00000500000000000000" pitchFamily="2" charset="-52"/>
              </a:rPr>
              <a:t>. </a:t>
            </a:r>
            <a:r>
              <a:rPr lang="ru-RU" b="1" i="1" dirty="0" err="1" smtClean="0">
                <a:solidFill>
                  <a:srgbClr val="7030A0"/>
                </a:solidFill>
                <a:latin typeface="Caveat" panose="00000500000000000000" pitchFamily="2" charset="-52"/>
              </a:rPr>
              <a:t>Қорқыныш-сенің</a:t>
            </a:r>
            <a:r>
              <a:rPr lang="ru-RU" b="1" i="1" dirty="0" smtClean="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көмекшің</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және</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досың</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емес</a:t>
            </a:r>
            <a:r>
              <a:rPr lang="ru-RU" b="1" i="1" dirty="0" smtClean="0">
                <a:solidFill>
                  <a:srgbClr val="7030A0"/>
                </a:solidFill>
                <a:latin typeface="Caveat" panose="00000500000000000000" pitchFamily="2" charset="-52"/>
              </a:rPr>
              <a:t>. </a:t>
            </a:r>
            <a:r>
              <a:rPr lang="ru-RU" b="1" i="1" dirty="0" err="1" smtClean="0">
                <a:solidFill>
                  <a:srgbClr val="7030A0"/>
                </a:solidFill>
                <a:latin typeface="Caveat" panose="00000500000000000000" pitchFamily="2" charset="-52"/>
              </a:rPr>
              <a:t>Қорқыныш-жалғыз</a:t>
            </a:r>
            <a:r>
              <a:rPr lang="ru-RU" b="1" i="1" dirty="0" smtClean="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адамдардың</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жолдасы</a:t>
            </a:r>
            <a:r>
              <a:rPr lang="ru-RU" b="1" i="1" dirty="0" smtClean="0">
                <a:solidFill>
                  <a:srgbClr val="7030A0"/>
                </a:solidFill>
                <a:latin typeface="Caveat" panose="00000500000000000000" pitchFamily="2" charset="-52"/>
              </a:rPr>
              <a:t>. </a:t>
            </a:r>
            <a:r>
              <a:rPr lang="ru-RU" b="1" i="1" dirty="0" err="1" smtClean="0">
                <a:solidFill>
                  <a:srgbClr val="7030A0"/>
                </a:solidFill>
                <a:latin typeface="Caveat" panose="00000500000000000000" pitchFamily="2" charset="-52"/>
              </a:rPr>
              <a:t>Ал,сен</a:t>
            </a:r>
            <a:r>
              <a:rPr lang="ru-RU" b="1" i="1" dirty="0" smtClean="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жалғыз</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емессің</a:t>
            </a:r>
            <a:r>
              <a:rPr lang="ru-RU" b="1" i="1" smtClean="0">
                <a:solidFill>
                  <a:srgbClr val="7030A0"/>
                </a:solidFill>
                <a:latin typeface="Caveat" panose="00000500000000000000" pitchFamily="2" charset="-52"/>
              </a:rPr>
              <a:t>! Егер</a:t>
            </a:r>
            <a:r>
              <a:rPr lang="ru-RU" b="1" i="1" dirty="0" smtClean="0">
                <a:solidFill>
                  <a:srgbClr val="7030A0"/>
                </a:solidFill>
                <a:latin typeface="Caveat" panose="00000500000000000000" pitchFamily="2" charset="-52"/>
              </a:rPr>
              <a:t> </a:t>
            </a:r>
            <a:r>
              <a:rPr lang="ru-RU" b="1" i="1" dirty="0">
                <a:solidFill>
                  <a:srgbClr val="7030A0"/>
                </a:solidFill>
                <a:latin typeface="Caveat" panose="00000500000000000000" pitchFamily="2" charset="-52"/>
              </a:rPr>
              <a:t>сен </a:t>
            </a:r>
            <a:r>
              <a:rPr lang="ru-RU" b="1" i="1" dirty="0" err="1">
                <a:solidFill>
                  <a:srgbClr val="7030A0"/>
                </a:solidFill>
                <a:latin typeface="Caveat" panose="00000500000000000000" pitchFamily="2" charset="-52"/>
              </a:rPr>
              <a:t>көмек</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сұрасаң,саған</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әрқашан</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көмек</a:t>
            </a:r>
            <a:r>
              <a:rPr lang="ru-RU" b="1" i="1" dirty="0">
                <a:solidFill>
                  <a:srgbClr val="7030A0"/>
                </a:solidFill>
                <a:latin typeface="Caveat" panose="00000500000000000000" pitchFamily="2" charset="-52"/>
              </a:rPr>
              <a:t> </a:t>
            </a:r>
            <a:r>
              <a:rPr lang="ru-RU" b="1" i="1" dirty="0" err="1">
                <a:solidFill>
                  <a:srgbClr val="7030A0"/>
                </a:solidFill>
                <a:latin typeface="Caveat" panose="00000500000000000000" pitchFamily="2" charset="-52"/>
              </a:rPr>
              <a:t>көрсетіледі</a:t>
            </a:r>
            <a:r>
              <a:rPr lang="ru-RU" b="1" i="1" dirty="0">
                <a:solidFill>
                  <a:srgbClr val="7030A0"/>
                </a:solidFill>
                <a:latin typeface="Caveat" panose="00000500000000000000" pitchFamily="2" charset="-52"/>
              </a:rPr>
              <a:t>.</a:t>
            </a:r>
          </a:p>
          <a:p>
            <a:endParaRPr lang="ru-RU" dirty="0"/>
          </a:p>
        </p:txBody>
      </p:sp>
    </p:spTree>
    <p:extLst>
      <p:ext uri="{BB962C8B-B14F-4D97-AF65-F5344CB8AC3E}">
        <p14:creationId xmlns:p14="http://schemas.microsoft.com/office/powerpoint/2010/main" val="1082479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TotalTime>
  <Words>171</Words>
  <Application>Microsoft Office PowerPoint</Application>
  <PresentationFormat>Широкоэкранный</PresentationFormat>
  <Paragraphs>20</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Caveat</vt:lpstr>
      <vt:lpstr>Garamond</vt:lpstr>
      <vt:lpstr>Натуральные материалы</vt:lpstr>
      <vt:lpstr>Жеткіншектерге жаднама</vt:lpstr>
      <vt:lpstr>Егер де сен қандай да бір қиын жағдайға душар болсаң, есіңде болсын шешілмейтін жағдайлар болмайды. Шешілетін жолдар әрқашанда бар, тек қана соны таба білу керек. Егер біздің ұсынып отырған кеңестерімізді пайдалансаң, сен ол қиын жағдайдан,өзің қиналмай шығасың.</vt:lpstr>
      <vt:lpstr>1 кеңес Қиын жағдайға түсіп қалсаң үрейге немесе күйзеліске түспе. Жағдайыңа өзің анық талдау жасауға тырыс. </vt:lpstr>
      <vt:lpstr>3 кеңес Осы қалыптасқан жағдай туралы кімге ашық айта аласың, соны ойла. </vt:lpstr>
      <vt:lpstr>5 кеңес Өзіңнің құпияңа сақ бол. Нақты көмек бере алмайтын,бірақ саған жаны ашитын жолдасыңа өзіңнің жағдайыңның шешуін жүктеме. Саған одан жеңілдік болмайды.</vt:lpstr>
      <vt:lpstr>7 кеңес Ата-ана алдындағы үрейіңді бас. Өз қолыңмен жасағаныңды мойныңмен  көтере білу керек. Есіңде болсын бұлттан кейін,күн жарқырап салады.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Жеткіншектерге жаднама</dc:title>
  <dc:creator>User</dc:creator>
  <cp:lastModifiedBy>User</cp:lastModifiedBy>
  <cp:revision>6</cp:revision>
  <dcterms:created xsi:type="dcterms:W3CDTF">2024-11-06T08:05:21Z</dcterms:created>
  <dcterms:modified xsi:type="dcterms:W3CDTF">2024-11-06T08:31:22Z</dcterms:modified>
</cp:coreProperties>
</file>